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4" r:id="rId6"/>
    <p:sldId id="272" r:id="rId7"/>
    <p:sldId id="263" r:id="rId8"/>
    <p:sldId id="265" r:id="rId9"/>
    <p:sldId id="268" r:id="rId10"/>
    <p:sldId id="271" r:id="rId11"/>
    <p:sldId id="267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7480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8" autoAdjust="0"/>
    <p:restoredTop sz="94660"/>
  </p:normalViewPr>
  <p:slideViewPr>
    <p:cSldViewPr>
      <p:cViewPr>
        <p:scale>
          <a:sx n="84" d="100"/>
          <a:sy n="84" d="100"/>
        </p:scale>
        <p:origin x="-120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проба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34" y="0"/>
            <a:ext cx="914093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4955-A67E-4046-A0E3-B2B181725428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проба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534" y="0"/>
            <a:ext cx="9140932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9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Мое увлечение</a:t>
            </a:r>
            <a:br>
              <a:rPr lang="ru-RU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«Комнатные цветы»</a:t>
            </a:r>
            <a:endParaRPr lang="ru-RU" sz="6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" name="Подзаголовок 20"/>
          <p:cNvSpPr>
            <a:spLocks noGrp="1"/>
          </p:cNvSpPr>
          <p:nvPr>
            <p:ph type="subTitle" idx="1"/>
          </p:nvPr>
        </p:nvSpPr>
        <p:spPr>
          <a:xfrm>
            <a:off x="1619672" y="3886200"/>
            <a:ext cx="6152728" cy="1752600"/>
          </a:xfrm>
        </p:spPr>
        <p:txBody>
          <a:bodyPr>
            <a:normAutofit/>
          </a:bodyPr>
          <a:lstStyle/>
          <a:p>
            <a:r>
              <a:rPr lang="ru-RU" sz="2300" b="1" i="1" dirty="0" smtClean="0">
                <a:solidFill>
                  <a:srgbClr val="C75F09"/>
                </a:solidFill>
                <a:latin typeface="Constantia" pitchFamily="18" charset="0"/>
                <a:cs typeface="Aharoni" pitchFamily="2" charset="-79"/>
              </a:rPr>
              <a:t>    </a:t>
            </a:r>
            <a:r>
              <a:rPr lang="ru-RU" sz="2300" b="1" i="1" dirty="0" smtClean="0">
                <a:solidFill>
                  <a:srgbClr val="974807"/>
                </a:solidFill>
                <a:latin typeface="Constantia" pitchFamily="18" charset="0"/>
                <a:cs typeface="Aharoni" pitchFamily="2" charset="-79"/>
              </a:rPr>
              <a:t>Павлова Людмила Валентиновна,</a:t>
            </a:r>
          </a:p>
          <a:p>
            <a:r>
              <a:rPr lang="ru-RU" sz="2300" b="1" i="1" dirty="0" smtClean="0">
                <a:solidFill>
                  <a:srgbClr val="974807"/>
                </a:solidFill>
                <a:latin typeface="Constantia" pitchFamily="18" charset="0"/>
                <a:cs typeface="Aharoni" pitchFamily="2" charset="-79"/>
              </a:rPr>
              <a:t>Воспитатель </a:t>
            </a:r>
            <a:r>
              <a:rPr lang="ru-RU" sz="2400" b="1" i="1" dirty="0" smtClean="0">
                <a:solidFill>
                  <a:srgbClr val="974807"/>
                </a:solidFill>
                <a:latin typeface="Constantia" pitchFamily="18" charset="0"/>
                <a:cs typeface="Aharoni" pitchFamily="2" charset="-79"/>
              </a:rPr>
              <a:t>МБДОУ №12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Развивают познавательные процессы.</a:t>
            </a:r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Растения – это живые организмы и требуют постоянного внимания и трудолюбия. Цветы – душа человека, и чем больше цветов </a:t>
            </a:r>
            <a:r>
              <a:rPr lang="ru-RU" smtClean="0">
                <a:solidFill>
                  <a:srgbClr val="0070C0"/>
                </a:solidFill>
                <a:latin typeface="Monotype Corsiva" panose="03010101010201010101" pitchFamily="66" charset="0"/>
              </a:rPr>
              <a:t>в </a:t>
            </a:r>
            <a:r>
              <a:rPr lang="ru-RU" smtClean="0">
                <a:solidFill>
                  <a:srgbClr val="0070C0"/>
                </a:solidFill>
                <a:latin typeface="Monotype Corsiva" panose="03010101010201010101" pitchFamily="66" charset="0"/>
              </a:rPr>
              <a:t>доме</a:t>
            </a:r>
            <a:r>
              <a:rPr lang="ru-RU" smtClean="0">
                <a:solidFill>
                  <a:srgbClr val="0070C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тем чище душа.</a:t>
            </a:r>
            <a:endParaRPr lang="ru-RU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146" name="Picture 2" descr="C:\Users\User\Desktop\фотки растения\1681713956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573016"/>
            <a:ext cx="4032448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1916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Дарят подарок на День рождения.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3200" dirty="0">
                <a:solidFill>
                  <a:srgbClr val="0070C0"/>
                </a:solidFill>
                <a:latin typeface="Monotype Corsiva" panose="03010101010201010101" pitchFamily="66" charset="0"/>
              </a:rPr>
              <a:t>Амариллис на протяжении пяти лет расцветает </a:t>
            </a:r>
            <a:r>
              <a:rPr lang="ru-RU" sz="32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ко дню</a:t>
            </a:r>
          </a:p>
          <a:p>
            <a:pPr marL="0" lvl="0" indent="0">
              <a:buNone/>
            </a:pPr>
            <a:r>
              <a:rPr lang="ru-RU" sz="32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>
                <a:solidFill>
                  <a:srgbClr val="0070C0"/>
                </a:solidFill>
                <a:latin typeface="Monotype Corsiva" panose="03010101010201010101" pitchFamily="66" charset="0"/>
              </a:rPr>
              <a:t>моего рождения.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9117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2060849"/>
            <a:ext cx="57606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974807"/>
                </a:solidFill>
                <a:latin typeface="Garamond" pitchFamily="18" charset="0"/>
                <a:cs typeface="Arial" pitchFamily="34" charset="0"/>
              </a:rPr>
              <a:t>Желаю вам удачи и творческих успехов, уважаемые коллеги!</a:t>
            </a:r>
          </a:p>
          <a:p>
            <a:pPr algn="ctr"/>
            <a:endParaRPr lang="ru-RU" sz="2800" b="1" i="1" dirty="0">
              <a:solidFill>
                <a:srgbClr val="974807"/>
              </a:solidFill>
              <a:latin typeface="Garamond" pitchFamily="18" charset="0"/>
              <a:cs typeface="Arial" pitchFamily="34" charset="0"/>
            </a:endParaRPr>
          </a:p>
          <a:p>
            <a:pPr algn="ctr"/>
            <a:r>
              <a:rPr lang="ru-RU" sz="2800" b="1" i="1" dirty="0" smtClean="0">
                <a:solidFill>
                  <a:srgbClr val="974807"/>
                </a:solidFill>
                <a:latin typeface="Garamond" pitchFamily="18" charset="0"/>
                <a:cs typeface="Arial" pitchFamily="34" charset="0"/>
              </a:rPr>
              <a:t>СПАСИБО ЗА ВНИМАНИЕ.</a:t>
            </a:r>
            <a:endParaRPr lang="ru-RU" sz="2800" dirty="0">
              <a:solidFill>
                <a:srgbClr val="97480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Выращивание комнатных растений – всепоглощающее увлечение. С каждым годом комнатные растения становятся все популярнее, и лишь немногие люди 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отказывают себе в </a:t>
            </a:r>
            <a:r>
              <a:rPr lang="ru-RU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удовольствии обзавестись цветущими или декоративно - лиственными растениями и превратить свое жилье в уютный дом. </a:t>
            </a:r>
            <a:endParaRPr lang="ru-RU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9"/>
            <a:ext cx="8219256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</a:t>
            </a:r>
            <a:r>
              <a:rPr lang="ru-RU" sz="3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«Почему я люблю заниматься 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комнатными растениями?»</a:t>
            </a:r>
          </a:p>
          <a:p>
            <a:pPr marL="0" indent="0" algn="ctr">
              <a:buNone/>
            </a:pPr>
            <a:endParaRPr lang="ru-RU" sz="36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ru-RU" sz="36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ru-RU" sz="36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ru-RU" sz="36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8" name="Picture 4" descr="C:\Users\User\Desktop\фотки растения\1681713956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36912"/>
            <a:ext cx="3441576" cy="3024336"/>
          </a:xfrm>
          <a:prstGeom prst="rect">
            <a:avLst/>
          </a:prstGeom>
          <a:noFill/>
        </p:spPr>
      </p:pic>
      <p:pic>
        <p:nvPicPr>
          <p:cNvPr id="1029" name="Picture 5" descr="C:\Users\User\Desktop\фотки растения\1681713956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36912"/>
            <a:ext cx="3550097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081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Создают атмосферу уюта и покоя,</a:t>
            </a:r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в которой мы так нуждаемся в напряженной суете повседневной жизни.</a:t>
            </a:r>
            <a:endParaRPr lang="ru-RU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C:\Users\User\Desktop\фотки растения\1681713956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08920"/>
            <a:ext cx="460851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6244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</a:rPr>
              <a:t>Цветущий оазис в доме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3200" dirty="0">
                <a:solidFill>
                  <a:srgbClr val="0070C0"/>
                </a:solidFill>
                <a:latin typeface="Monotype Corsiva" panose="03010101010201010101" pitchFamily="66" charset="0"/>
              </a:rPr>
              <a:t>Суровой зимой и дождливой осенью, когда за окном стоят голые стволы деревьев, а земля </a:t>
            </a:r>
            <a:r>
              <a:rPr lang="ru-RU" sz="32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скованна </a:t>
            </a:r>
            <a:r>
              <a:rPr lang="ru-RU" sz="3200" dirty="0">
                <a:solidFill>
                  <a:srgbClr val="0070C0"/>
                </a:solidFill>
                <a:latin typeface="Monotype Corsiva" panose="03010101010201010101" pitchFamily="66" charset="0"/>
              </a:rPr>
              <a:t>морозом, комнатные цветы напоминают лето.</a:t>
            </a:r>
          </a:p>
          <a:p>
            <a:endParaRPr lang="ru-RU" dirty="0"/>
          </a:p>
        </p:txBody>
      </p:sp>
      <p:pic>
        <p:nvPicPr>
          <p:cNvPr id="1026" name="Picture 2" descr="C:\Users\User\Desktop\фотки растения\16817139833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1"/>
            <a:ext cx="3600400" cy="3701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909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Повышают работоспособность.</a:t>
            </a:r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428" y="1484784"/>
            <a:ext cx="314601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305342"/>
            <a:ext cx="45365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Monotype Corsiva" panose="03010101010201010101" pitchFamily="66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Человеческим глазом зеленый цвет воспринимается как наиболее благоприятный и спокойный, что не удивительно, ведь это цвет самой природы, цвет весны и возрождения. Он несет в себе стабильность и мир, человек, выбирающий этот цвет готов к созерцанию, успокоению и принятию вселенской </a:t>
            </a:r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мудрости</a:t>
            </a:r>
            <a:endParaRPr lang="ru-RU" sz="2800" dirty="0">
              <a:solidFill>
                <a:srgbClr val="0070C0"/>
              </a:solidFill>
              <a:latin typeface="Monotype Corsiva" panose="03010101010201010101" pitchFamily="66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543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</a:rPr>
              <a:t>Цветы – это образ жизни.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Они изначально заложены в нашем характере, в наших чувствах, нашем понимании прекрасного, возвышенного и печального. Мне очень нравятся декоративно- лиственные и вьющиеся растения.</a:t>
            </a:r>
            <a:endParaRPr lang="ru-RU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C:\Users\User\Desktop\фотки растения\16817139834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600201"/>
            <a:ext cx="3531685" cy="3701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222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Комнатные цветы </a:t>
            </a:r>
            <a:b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необходимы для работы.</a:t>
            </a:r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Я работаю воспитателем в детском саду.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Своих воспитанников я знакомлю не только с разнообразием комнатных цветов, но и с условиями выращивания и ухода за зелеными красавицами.</a:t>
            </a:r>
            <a:endParaRPr lang="ru-RU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Picture 2" descr="C:\Users\User\Desktop\фотки растения\16817139565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00809"/>
            <a:ext cx="3744416" cy="3600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2553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Повышают самообразование.</a:t>
            </a:r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Уход за домашними растениями требует знания, умения и любви, потому что они все очень разные.</a:t>
            </a:r>
            <a:endParaRPr lang="ru-RU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1464614" cy="195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45961"/>
            <a:ext cx="1487322" cy="198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43057"/>
            <a:ext cx="1447881" cy="19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Admin\Desktop\фотки\фото02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87480"/>
            <a:ext cx="2800168" cy="2100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927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307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Мое увлечение «Комнатные цветы»</vt:lpstr>
      <vt:lpstr>Слайд 2</vt:lpstr>
      <vt:lpstr>Слайд 3</vt:lpstr>
      <vt:lpstr>Создают атмосферу уюта и покоя,</vt:lpstr>
      <vt:lpstr>Цветущий оазис в доме.</vt:lpstr>
      <vt:lpstr>Повышают работоспособность.</vt:lpstr>
      <vt:lpstr>Цветы – это образ жизни.</vt:lpstr>
      <vt:lpstr>Комнатные цветы  необходимы для работы.</vt:lpstr>
      <vt:lpstr>Повышают самообразование.</vt:lpstr>
      <vt:lpstr>Развивают познавательные процессы.</vt:lpstr>
      <vt:lpstr>Дарят подарок на День рождения.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Бежевый</dc:title>
  <dc:creator>Татьяна Ивановна</dc:creator>
  <cp:lastModifiedBy>Пользователь</cp:lastModifiedBy>
  <cp:revision>29</cp:revision>
  <dcterms:created xsi:type="dcterms:W3CDTF">2015-03-16T20:36:02Z</dcterms:created>
  <dcterms:modified xsi:type="dcterms:W3CDTF">2023-04-17T07:57:05Z</dcterms:modified>
</cp:coreProperties>
</file>