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7" r:id="rId4"/>
    <p:sldId id="258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6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17.07.2023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10726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Прямоугольник 6"/>
          <p:cNvSpPr/>
          <p:nvPr/>
        </p:nvSpPr>
        <p:spPr>
          <a:xfrm>
            <a:off x="1500166" y="1285860"/>
            <a:ext cx="657229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Путешествие в мир театра</a:t>
            </a:r>
            <a:endParaRPr lang="ru-RU" sz="4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5429264"/>
            <a:ext cx="96440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подготовила:воспитатель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Камышева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Александра Дмитриевна</a:t>
            </a: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2022г.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714348" y="520937"/>
            <a:ext cx="82985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Муниципальное бюджетное дошкольное образовательное</a:t>
            </a:r>
            <a:r>
              <a:rPr kumimoji="0" lang="ru-RU" sz="14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учреждение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детский сад №12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Октябренок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205" y="39810"/>
            <a:ext cx="9105795" cy="6818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6520" y="0"/>
            <a:ext cx="907747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63334" y="0"/>
            <a:ext cx="930733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004" y="0"/>
            <a:ext cx="90749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4160" y="0"/>
            <a:ext cx="916815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3005" y="1600200"/>
            <a:ext cx="603798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6410" y="17900"/>
            <a:ext cx="9160410" cy="68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2784"/>
            <a:ext cx="9144000" cy="683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19819"/>
            <a:ext cx="9144000" cy="6877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7670" y="-34824"/>
            <a:ext cx="9161670" cy="6892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8579" y="0"/>
            <a:ext cx="910542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8535" y="19330"/>
            <a:ext cx="9125465" cy="683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6351" y="0"/>
            <a:ext cx="91603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5498" y="9072"/>
            <a:ext cx="9108502" cy="6848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8240"/>
            <a:ext cx="9144000" cy="683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5726" y="34874"/>
            <a:ext cx="9189726" cy="682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2972" y="0"/>
            <a:ext cx="910102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2455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42844" y="714356"/>
            <a:ext cx="3326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Краснодарский академический </a:t>
            </a:r>
          </a:p>
          <a:p>
            <a:r>
              <a:rPr lang="ru-RU" dirty="0" smtClean="0"/>
              <a:t>ТЕАТР ДРАМЫ</a:t>
            </a:r>
          </a:p>
          <a:p>
            <a:r>
              <a:rPr lang="ru-RU" dirty="0" smtClean="0"/>
              <a:t>Имени М. Горького.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44658" y="0"/>
            <a:ext cx="91886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35</Words>
  <Application>Microsoft Office PowerPoint</Application>
  <PresentationFormat>Экран (4:3)</PresentationFormat>
  <Paragraphs>13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Александра</dc:creator>
  <cp:lastModifiedBy>RePack by Diakov</cp:lastModifiedBy>
  <cp:revision>6</cp:revision>
  <dcterms:created xsi:type="dcterms:W3CDTF">2023-07-11T10:18:35Z</dcterms:created>
  <dcterms:modified xsi:type="dcterms:W3CDTF">2023-07-17T13:11:39Z</dcterms:modified>
</cp:coreProperties>
</file>