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zoom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&#1040;&#1085;&#1103;\Desktop\&#1056;&#1086;&#1076;&#1085;&#1072;&#1103;%20&#1050;&#1091;&#1073;&#1072;&#1085;&#1100;%2080%20&#1083;&#1077;&#1090;&#1080;&#1077;%20&#1086;&#1089;&#1074;&#1086;&#1073;&#1086;&#1078;&#1076;&#1077;&#1085;&#1080;&#1103;%20&#1050;&#1091;&#1073;&#1072;&#1085;&#1080;\&#1042;&#1086;&#1081;&#1085;&#1072;%20&#1085;&#1072;%20&#1050;&#1091;&#1073;&#1072;&#1085;&#1080;%20(360p).mp4" TargetMode="Externa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&#1040;&#1085;&#1103;\Desktop\&#1056;&#1086;&#1076;&#1085;&#1072;&#1103;%20&#1050;&#1091;&#1073;&#1072;&#1085;&#1100;%2080%20&#1083;&#1077;&#1090;&#1080;&#1077;%20&#1086;&#1089;&#1074;&#1086;&#1073;&#1086;&#1078;&#1076;&#1077;&#1085;&#1080;&#1103;%20&#1050;&#1091;&#1073;&#1072;&#1085;&#1080;\&#1044;&#1077;&#1090;&#1080;%20&#1074;&#1086;&#1081;&#1085;&#1099;%20(720p).mp4" TargetMode="Externa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phonoteka.org/uploads/posts/2022-09/1663856284_16-phonoteka-org-p-vov-fon-dlya-prezentatsii-velikaya-oteches-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786050" y="1142984"/>
            <a:ext cx="5357850" cy="40005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Mistral" pitchFamily="66" charset="0"/>
              </a:rPr>
              <a:t>80-ТИ ЛЕТИЕ ОСВОБОЖДЕНИЯ КУБАНИ ОТ НЕМЕЦКО-ФАШИСТСКИХ ЗАХВАТЧИКОВ</a:t>
            </a:r>
            <a:endParaRPr lang="ru-RU" sz="4000" b="1" dirty="0">
              <a:solidFill>
                <a:schemeClr val="tx1"/>
              </a:solidFill>
              <a:latin typeface="Mistral" pitchFamily="66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1644987505_59-phonoteka-org-p-knizhnaya-stranitsa-fon-63.png"/>
          <p:cNvPicPr>
            <a:picLocks noChangeAspect="1"/>
          </p:cNvPicPr>
          <p:nvPr/>
        </p:nvPicPr>
        <p:blipFill>
          <a:blip r:embed="rId2"/>
          <a:srcRect l="3906" r="312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4338" name="Picture 2" descr="https://cdn.fishki.net/upload/post/2018/05/20/2603246/tn/15537c6ac3d4d3a31191c845f9d6f509.jpg"/>
          <p:cNvPicPr>
            <a:picLocks noChangeAspect="1" noChangeArrowheads="1"/>
          </p:cNvPicPr>
          <p:nvPr/>
        </p:nvPicPr>
        <p:blipFill>
          <a:blip r:embed="rId3"/>
          <a:srcRect l="2813" t="18750" r="44012" b="42519"/>
          <a:stretch>
            <a:fillRect/>
          </a:stretch>
        </p:blipFill>
        <p:spPr bwMode="auto">
          <a:xfrm>
            <a:off x="500034" y="3857628"/>
            <a:ext cx="3786214" cy="2286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14282" y="571480"/>
            <a:ext cx="4357686" cy="7143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</a:rPr>
              <a:t>КУБАНЬ В ПЕРИОД ОККУПАЦИИ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stral" pitchFamily="66" charset="0"/>
            </a:endParaRPr>
          </a:p>
        </p:txBody>
      </p:sp>
      <p:pic>
        <p:nvPicPr>
          <p:cNvPr id="8" name="Picture 2" descr="https://cdn.fishki.net/upload/post/2018/05/20/2603246/tn/15537c6ac3d4d3a31191c845f9d6f509.jpg"/>
          <p:cNvPicPr>
            <a:picLocks noChangeAspect="1" noChangeArrowheads="1"/>
          </p:cNvPicPr>
          <p:nvPr/>
        </p:nvPicPr>
        <p:blipFill>
          <a:blip r:embed="rId3"/>
          <a:srcRect l="2813" t="58691" r="43009" b="4999"/>
          <a:stretch>
            <a:fillRect/>
          </a:stretch>
        </p:blipFill>
        <p:spPr bwMode="auto">
          <a:xfrm>
            <a:off x="500034" y="1500174"/>
            <a:ext cx="3857652" cy="2143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2" descr="https://cdn.fishki.net/upload/post/2018/05/20/2603246/tn/15537c6ac3d4d3a31191c845f9d6f509.jpg"/>
          <p:cNvPicPr>
            <a:picLocks noChangeAspect="1" noChangeArrowheads="1"/>
          </p:cNvPicPr>
          <p:nvPr/>
        </p:nvPicPr>
        <p:blipFill>
          <a:blip r:embed="rId3"/>
          <a:srcRect l="57994" t="18750" r="2499" b="4999"/>
          <a:stretch>
            <a:fillRect/>
          </a:stretch>
        </p:blipFill>
        <p:spPr bwMode="auto">
          <a:xfrm>
            <a:off x="5500694" y="814614"/>
            <a:ext cx="2928958" cy="46860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1644987505_59-phonoteka-org-p-knizhnaya-stranitsa-fon-63.png"/>
          <p:cNvPicPr>
            <a:picLocks noChangeAspect="1"/>
          </p:cNvPicPr>
          <p:nvPr/>
        </p:nvPicPr>
        <p:blipFill>
          <a:blip r:embed="rId3"/>
          <a:srcRect l="3906" r="312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Война на Кубани (360p)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928662" y="642918"/>
            <a:ext cx="7334312" cy="5500734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mute="1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1644987505_59-phonoteka-org-p-knizhnaya-stranitsa-fon-63.png"/>
          <p:cNvPicPr>
            <a:picLocks noChangeAspect="1"/>
          </p:cNvPicPr>
          <p:nvPr/>
        </p:nvPicPr>
        <p:blipFill>
          <a:blip r:embed="rId2"/>
          <a:srcRect l="3906" r="312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/>
          <a:srcRect l="17057" t="14844" r="32430" b="19726"/>
          <a:stretch>
            <a:fillRect/>
          </a:stretch>
        </p:blipFill>
        <p:spPr bwMode="auto">
          <a:xfrm>
            <a:off x="4929190" y="571480"/>
            <a:ext cx="3600000" cy="26217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4"/>
          <a:srcRect l="17570" t="15039" r="35212" b="19531"/>
          <a:stretch>
            <a:fillRect/>
          </a:stretch>
        </p:blipFill>
        <p:spPr bwMode="auto">
          <a:xfrm>
            <a:off x="571472" y="500042"/>
            <a:ext cx="3667861" cy="2857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5"/>
          <a:srcRect l="10468" t="14844" r="37921" b="18750"/>
          <a:stretch>
            <a:fillRect/>
          </a:stretch>
        </p:blipFill>
        <p:spPr bwMode="auto">
          <a:xfrm>
            <a:off x="571472" y="3643314"/>
            <a:ext cx="3600000" cy="26042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6"/>
          <a:srcRect l="10432" t="14648" r="35761" b="18945"/>
          <a:stretch>
            <a:fillRect/>
          </a:stretch>
        </p:blipFill>
        <p:spPr bwMode="auto">
          <a:xfrm>
            <a:off x="4929190" y="3500438"/>
            <a:ext cx="3702954" cy="25694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2" descr="https://r2.mt.ru/r30/photoB355/20609080187-0/png/bp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36" name="AutoShape 4" descr="https://r2.mt.ru/r30/photoB355/20609080187-0/png/bp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8438" name="Picture 6" descr="https://i.ytimg.com/vi/lbhliJSIih8/maxresdefaul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143729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1644987505_59-phonoteka-org-p-knizhnaya-stranitsa-fon-63.png"/>
          <p:cNvPicPr>
            <a:picLocks noChangeAspect="1"/>
          </p:cNvPicPr>
          <p:nvPr/>
        </p:nvPicPr>
        <p:blipFill>
          <a:blip r:embed="rId2"/>
          <a:srcRect l="3906" r="312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0482" name="Picture 2" descr="https://martvestnik.ru/wp-content/uploads/2020/05/IMG-20200207-WA000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571480"/>
            <a:ext cx="3700536" cy="23706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84" name="Picture 4" descr="https://i2.wp.com/cont.ws/uploads/pic/2016/9/%D0%9A%D0%B0%D0%B7%D0%B0%D0%BA%D0%B8%20%D0%92%D0%9E%D0%92%202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3786190"/>
            <a:ext cx="3986197" cy="22145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86" name="Picture 6" descr="https://avatars.dzeninfra.ru/get-zen_brief/6354854/pub_62b0798542858b3462bb75f6_62b07c30903c014e85d21e95/scale_120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10" y="1142984"/>
            <a:ext cx="3786214" cy="24006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88" name="Picture 8" descr="https://avatars.dzeninfra.ru/get-zen_doc/3915824/pub_6094cd2dea434d12df5885e1_6094defe7ffcba2d9e61414f/scale_120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25129" y="3214686"/>
            <a:ext cx="3675499" cy="2428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214282" y="357166"/>
            <a:ext cx="4572000" cy="7143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</a:rPr>
              <a:t>КУБАНСКИЕ КАЗАКИ В ГОДЫ 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</a:rPr>
              <a:t>ВЕЛИКОЙ ОТЕЧЕСТВЕННОЙ ВОЙНЫ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stral" pitchFamily="66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44987505_59-phonoteka-org-p-knizhnaya-stranitsa-fon-63.png"/>
          <p:cNvPicPr>
            <a:picLocks noChangeAspect="1"/>
          </p:cNvPicPr>
          <p:nvPr/>
        </p:nvPicPr>
        <p:blipFill>
          <a:blip r:embed="rId3"/>
          <a:srcRect l="3906" r="312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Дети войны (720p)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857224" y="428604"/>
            <a:ext cx="7620053" cy="5715040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10432" t="10742" r="32467" b="15039"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 l="21413" t="31250" r="43448" b="35547"/>
          <a:stretch>
            <a:fillRect/>
          </a:stretch>
        </p:blipFill>
        <p:spPr bwMode="auto">
          <a:xfrm>
            <a:off x="0" y="1071546"/>
            <a:ext cx="9034773" cy="47997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18</Words>
  <PresentationFormat>Экран (4:3)</PresentationFormat>
  <Paragraphs>4</Paragraphs>
  <Slides>9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Аня</dc:creator>
  <cp:lastModifiedBy>Аня</cp:lastModifiedBy>
  <cp:revision>10</cp:revision>
  <dcterms:created xsi:type="dcterms:W3CDTF">2023-02-05T10:16:15Z</dcterms:created>
  <dcterms:modified xsi:type="dcterms:W3CDTF">2023-02-07T06:29:38Z</dcterms:modified>
</cp:coreProperties>
</file>