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1" r:id="rId9"/>
    <p:sldId id="257" r:id="rId10"/>
    <p:sldId id="259" r:id="rId11"/>
    <p:sldId id="260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E1A-2606-4AFF-A8E1-0D4513CB91F5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59C4-A5DF-4AA4-9A75-2A94AE7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587832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E1A-2606-4AFF-A8E1-0D4513CB91F5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59C4-A5DF-4AA4-9A75-2A94AE7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214580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E1A-2606-4AFF-A8E1-0D4513CB91F5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59C4-A5DF-4AA4-9A75-2A94AE7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8231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E1A-2606-4AFF-A8E1-0D4513CB91F5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59C4-A5DF-4AA4-9A75-2A94AE7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4475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E1A-2606-4AFF-A8E1-0D4513CB91F5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59C4-A5DF-4AA4-9A75-2A94AE7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67752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E1A-2606-4AFF-A8E1-0D4513CB91F5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59C4-A5DF-4AA4-9A75-2A94AE7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2179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E1A-2606-4AFF-A8E1-0D4513CB91F5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59C4-A5DF-4AA4-9A75-2A94AE7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14214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E1A-2606-4AFF-A8E1-0D4513CB91F5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59C4-A5DF-4AA4-9A75-2A94AE7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4956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E1A-2606-4AFF-A8E1-0D4513CB91F5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59C4-A5DF-4AA4-9A75-2A94AE7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12714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E1A-2606-4AFF-A8E1-0D4513CB91F5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59C4-A5DF-4AA4-9A75-2A94AE7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35766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FE1A-2606-4AFF-A8E1-0D4513CB91F5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559C4-A5DF-4AA4-9A75-2A94AE7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33448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FFE1A-2606-4AFF-A8E1-0D4513CB91F5}" type="datetimeFigureOut">
              <a:rPr lang="ru-RU" smtClean="0"/>
              <a:t>19.07.2023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559C4-A5DF-4AA4-9A75-2A94AE75BA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78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5302/tatyana2q8-medvedeva.293/0_60771_38ad6709_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046514" y="2394857"/>
            <a:ext cx="5675086" cy="213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ФИАЛКА</a:t>
            </a:r>
          </a:p>
          <a:p>
            <a:pPr algn="ctr"/>
            <a:r>
              <a:rPr lang="ru-RU" sz="4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Georgia" panose="02040502050405020303" pitchFamily="18" charset="0"/>
              </a:rPr>
              <a:t>УЗАМБАРСКАЯ</a:t>
            </a:r>
            <a:endParaRPr lang="ru-RU" sz="4800" dirty="0"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5205" y="1002082"/>
            <a:ext cx="4972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МОЙ МИР УВЛЕЧЕНИЕ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60932" y="4835047"/>
            <a:ext cx="320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Воспитатель МБДОУ №12</a:t>
            </a:r>
          </a:p>
          <a:p>
            <a:r>
              <a:rPr lang="ru-RU" dirty="0" err="1" smtClean="0"/>
              <a:t>Пыпина</a:t>
            </a:r>
            <a:r>
              <a:rPr lang="ru-RU" dirty="0" smtClean="0"/>
              <a:t> Ольга Павловна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788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esp.photolandiya.ru/img-q5y5x5n4g4041456w4t4q2i5z5y5p4g4d4j5o4v2o4o4/big/item_39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600"/>
            <a:ext cx="12192000" cy="67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altaifialka.ru/upload/img/LE/7q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8" y="101600"/>
            <a:ext cx="5658756" cy="4078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en-ho.ru/images7.png?i=43741&amp;k=fialka-mermaid-foto-i-opisani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4" y="2612572"/>
            <a:ext cx="5324021" cy="39349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9723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xelbrush.ru/uploads/posts/2013-08/1375568269_5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semiczvet.ru/wp-content/uploads/2014/11/6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70" y="383268"/>
            <a:ext cx="5285015" cy="3971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altaifialka.ru/upload/photo_gallery/b274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86" y="2191658"/>
            <a:ext cx="6225903" cy="4251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9311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esp.photolandiya.ru/img-q5y5x5n4g4041456w4t4q2i5z5y5p4g4d4j5o4v2o4o4/big/item_39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lh5.googleusercontent.com/-UIk-Ft2Cv2U/UOBmJRfv5kI/AAAAAAAADXs/qm2yitRVueI/s640/midnight%2520twis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5" y="0"/>
            <a:ext cx="5400223" cy="4412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content.kufar.by/gallery/66/664289288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8" y="1582058"/>
            <a:ext cx="5797958" cy="50171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5753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ipremont89.ru/images/data/cat/88_small_13324910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altaifialka.ru/upload/photo_gallery/b95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6341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1.photoclub.by/images/main68/687739_main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43" y="2496457"/>
            <a:ext cx="6255657" cy="4361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4609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xelbrush.ru/uploads/posts/2013-08/1375568269_5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altaifialka.ru/upload/photo_gallery/b232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9" y="367847"/>
            <a:ext cx="5186817" cy="3957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doski.ru/i/42/47/42476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87" y="1988457"/>
            <a:ext cx="6203268" cy="44204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55624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ipremont89.ru/images/data/cat/88_small_13324910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veles-viol.com/media/kunena/attachments/64/232_2014-03-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49256" cy="4891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media2.24aul.ru/imgs/54bba6211252080e74a70bf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71" y="2569029"/>
            <a:ext cx="6226629" cy="42889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53509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xelbrush.ru/uploads/posts/2013-08/1375568269_5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cs305203.vk.me/v305203527/9aa/TQTCctlQkI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66" y="374876"/>
            <a:ext cx="5416505" cy="409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en-ho.ru/images12.png?i=45748&amp;k=fialki-redkie-sorta-fot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944" y="2002971"/>
            <a:ext cx="5730194" cy="4453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0547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ipremont89.ru/images/data/cat/88_small_13324910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en-ho.ru/images12.png?i=43767&amp;k=fialka-outer-limits-fot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63" y="541791"/>
            <a:ext cx="4826908" cy="3681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forumimage.ru/uploads/20160911/14736058403928783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7" y="2075543"/>
            <a:ext cx="5134655" cy="3996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3579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ixelbrush.ru/uploads/posts/2013-08/1375568269_5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animalsfoto.com/photo/78/7818df48393d703af8822ac8ef0a392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3" y="435429"/>
            <a:ext cx="5259616" cy="3947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donnaflora.ru/photo/6287/6287-9226-47907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43" y="2002971"/>
            <a:ext cx="5723209" cy="4332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52198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g-fotki.yandex.ru/get/4136/192316549.5d3/0_159623_7ccc09b6_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17371" y="2090057"/>
            <a:ext cx="6937829" cy="1944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ЗА  ВНИМАНИЕ</a:t>
            </a:r>
            <a:endParaRPr lang="ru-RU" sz="6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735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ixelbrush.ru/uploads/posts/2013-08/1375568269_5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57" y="1553030"/>
            <a:ext cx="7489371" cy="45574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59429" y="711200"/>
            <a:ext cx="8418285" cy="841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Полив фиалки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473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ipremont89.ru/images/data/cat/88_small_13324910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372" y="1161144"/>
            <a:ext cx="7119257" cy="51108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99657" y="566058"/>
            <a:ext cx="6749143" cy="595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Подкормка фиалки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833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xelbrush.ru/uploads/posts/2013-08/1375568269_5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371" y="1638299"/>
            <a:ext cx="8476343" cy="47044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32000" y="798286"/>
            <a:ext cx="8302171" cy="754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Пересадка фиалки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9415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xelbrush.ru/uploads/posts/2013-08/1375568269_5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669143" y="624114"/>
            <a:ext cx="9173028" cy="740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Размножение фиалки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2400" y="1712686"/>
            <a:ext cx="3309257" cy="420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ЧЕРЕНКАМИ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http://en-ho.ru/images2.png?i=45717&amp;k=fialki-i-uhod-za-nimi-fot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228850"/>
            <a:ext cx="3454399" cy="38816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90971" y="1494971"/>
            <a:ext cx="3875315" cy="740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БОКОВЫМИ РОЗЕТКАМИ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9" name="Рисунок 8" descr="http://www.dimetris.ru/uploads/assets/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42" y="2235200"/>
            <a:ext cx="4107543" cy="3875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453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xelbrush.ru/uploads/posts/2013-08/1375568269_5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96457" y="682171"/>
            <a:ext cx="8157029" cy="537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Вредители фиалок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8229" y="1683657"/>
            <a:ext cx="4107542" cy="40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Клещ </a:t>
            </a:r>
            <a:r>
              <a:rPr lang="ru-RU" sz="24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цикламеновый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 descr="&amp;Pcy;&amp;acy;&amp;ucy;&amp;tcy;&amp;icy;&amp;ncy;&amp;ncy;&amp;ycy;&amp;jcy; &amp;kcy;&amp;lcy;&amp;iecy;&amp;shch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41095"/>
            <a:ext cx="3831771" cy="37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7024914" y="1683657"/>
            <a:ext cx="3918857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Белокрылка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 descr="&amp;Bcy;&amp;iecy;&amp;lcy;&amp;ocy;&amp;kcy;&amp;rcy;&amp;ycy;&amp;lcy;&amp;kcy;&amp;acy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41094"/>
            <a:ext cx="4586514" cy="3724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0333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xelbrush.ru/uploads/posts/2013-08/1375568269_5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004457" y="580571"/>
            <a:ext cx="6865257" cy="754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Вредители фиалок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77257" y="1538514"/>
            <a:ext cx="4281714" cy="43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Корневая гниль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 descr="https://cs8.livemaster.ru/storage/37/55/22d642831a1727dde5b0fda574z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9" y="1999343"/>
            <a:ext cx="2931886" cy="2859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dm-st.ru/wp-content/uploads/2016/12/fuzarioz-550x41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35" y="3620043"/>
            <a:ext cx="2769439" cy="291864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8069942" y="1553029"/>
            <a:ext cx="2960915" cy="4209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Плесень</a:t>
            </a:r>
            <a:endParaRPr 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 descr="http://m-in-city.ru/foto20.png?i=16069&amp;k=belij-nalet-na-fialkah-foto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287" y="1999343"/>
            <a:ext cx="2670628" cy="2545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roslyna.com/wp-content/uploads/images/znaitykak_borotsya_s_boleznyami_komnatnih_rastenij_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822" y="3620043"/>
            <a:ext cx="2915466" cy="2918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553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ixelbrush.ru/uploads/posts/2013-08/1375568269_5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857829" y="595086"/>
            <a:ext cx="8955314" cy="769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Разновидности цветков фиалки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&amp;scy;&amp;iecy;&amp;ncy;&amp;pcy;&amp;ocy;&amp;lcy;&amp;icy;&amp;icy; &amp;fcy;&amp;ocy;&amp;tcy;&amp;ocy; &amp;scy; &amp;ncy;&amp;acy;&amp;zcy;&amp;vcy;&amp;acy;&amp;ncy;&amp;icy;&amp;yacy;&amp;mcy;&amp;i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29" y="1364343"/>
            <a:ext cx="10145485" cy="45865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30453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xelbrush.ru/uploads/posts/2013-08/1375568269_5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altaifialka.ucoz.ru/_ph/1/60670272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0" y="509133"/>
            <a:ext cx="5206320" cy="3787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olxua-ring07.akamaized.net/images_slandocomua/391932376_3_644x461_fialki-komnatnye-rasteniy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481943"/>
            <a:ext cx="5704250" cy="3795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8868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40</Words>
  <Application>Microsoft Office PowerPoint</Application>
  <PresentationFormat>Произвольный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ЦВР Поворино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Гребенникова</dc:creator>
  <cp:lastModifiedBy>RePack by Diakov</cp:lastModifiedBy>
  <cp:revision>11</cp:revision>
  <dcterms:created xsi:type="dcterms:W3CDTF">2017-09-21T07:10:58Z</dcterms:created>
  <dcterms:modified xsi:type="dcterms:W3CDTF">2023-07-19T14:11:27Z</dcterms:modified>
</cp:coreProperties>
</file>